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3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9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6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4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6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5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8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1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AC33B-A619-48CE-A790-1C1A8E1AF578}" type="datetimeFigureOut">
              <a:rPr lang="en-US" smtClean="0"/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430A-3C10-4657-B899-6DFD3804A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5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11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8271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28381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7030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0401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4" y="0"/>
            <a:ext cx="9160234" cy="6858000"/>
          </a:xfrm>
        </p:spPr>
      </p:pic>
    </p:spTree>
    <p:extLst>
      <p:ext uri="{BB962C8B-B14F-4D97-AF65-F5344CB8AC3E}">
        <p14:creationId xmlns:p14="http://schemas.microsoft.com/office/powerpoint/2010/main" val="196443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52569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6126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4173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680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9521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6"/>
            <a:ext cx="9144000" cy="6851918"/>
          </a:xfrm>
        </p:spPr>
      </p:pic>
    </p:spTree>
    <p:extLst>
      <p:ext uri="{BB962C8B-B14F-4D97-AF65-F5344CB8AC3E}">
        <p14:creationId xmlns:p14="http://schemas.microsoft.com/office/powerpoint/2010/main" val="60778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4132"/>
          </a:xfrm>
        </p:spPr>
      </p:pic>
    </p:spTree>
    <p:extLst>
      <p:ext uri="{BB962C8B-B14F-4D97-AF65-F5344CB8AC3E}">
        <p14:creationId xmlns:p14="http://schemas.microsoft.com/office/powerpoint/2010/main" val="406865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" y="0"/>
            <a:ext cx="9183755" cy="6858000"/>
          </a:xfrm>
        </p:spPr>
      </p:pic>
    </p:spTree>
    <p:extLst>
      <p:ext uri="{BB962C8B-B14F-4D97-AF65-F5344CB8AC3E}">
        <p14:creationId xmlns:p14="http://schemas.microsoft.com/office/powerpoint/2010/main" val="24270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" y="0"/>
            <a:ext cx="9054789" cy="6858000"/>
          </a:xfrm>
        </p:spPr>
      </p:pic>
    </p:spTree>
    <p:extLst>
      <p:ext uri="{BB962C8B-B14F-4D97-AF65-F5344CB8AC3E}">
        <p14:creationId xmlns:p14="http://schemas.microsoft.com/office/powerpoint/2010/main" val="299208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" y="0"/>
            <a:ext cx="9132438" cy="6858000"/>
          </a:xfrm>
        </p:spPr>
      </p:pic>
    </p:spTree>
    <p:extLst>
      <p:ext uri="{BB962C8B-B14F-4D97-AF65-F5344CB8AC3E}">
        <p14:creationId xmlns:p14="http://schemas.microsoft.com/office/powerpoint/2010/main" val="7754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2015-07-28T11:23:56Z</dcterms:created>
  <dcterms:modified xsi:type="dcterms:W3CDTF">2015-07-28T12:09:12Z</dcterms:modified>
</cp:coreProperties>
</file>